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60" r:id="rId4"/>
    <p:sldId id="261" r:id="rId5"/>
    <p:sldId id="265" r:id="rId6"/>
    <p:sldId id="258" r:id="rId7"/>
    <p:sldId id="268" r:id="rId8"/>
    <p:sldId id="267" r:id="rId9"/>
    <p:sldId id="264" r:id="rId10"/>
    <p:sldId id="262" r:id="rId11"/>
    <p:sldId id="263" r:id="rId12"/>
    <p:sldId id="266" r:id="rId13"/>
    <p:sldId id="259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1E2-AE00-1B46-AD53-0E4E2F143BA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CE4D-607F-C644-8573-D481B3AA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5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1E2-AE00-1B46-AD53-0E4E2F143BA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CE4D-607F-C644-8573-D481B3AA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9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1E2-AE00-1B46-AD53-0E4E2F143BA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CE4D-607F-C644-8573-D481B3AA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0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1E2-AE00-1B46-AD53-0E4E2F143BA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CE4D-607F-C644-8573-D481B3AA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1E2-AE00-1B46-AD53-0E4E2F143BA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CE4D-607F-C644-8573-D481B3AA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8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1E2-AE00-1B46-AD53-0E4E2F143BA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CE4D-607F-C644-8573-D481B3AA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2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1E2-AE00-1B46-AD53-0E4E2F143BA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CE4D-607F-C644-8573-D481B3AA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7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1E2-AE00-1B46-AD53-0E4E2F143BA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CE4D-607F-C644-8573-D481B3AA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4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1E2-AE00-1B46-AD53-0E4E2F143BA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CE4D-607F-C644-8573-D481B3AA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9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1E2-AE00-1B46-AD53-0E4E2F143BA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CE4D-607F-C644-8573-D481B3AA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0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1E2-AE00-1B46-AD53-0E4E2F143BA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CE4D-607F-C644-8573-D481B3AA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821E2-AE00-1B46-AD53-0E4E2F143BAA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CE4D-607F-C644-8573-D481B3AA7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0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14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Magical </a:t>
            </a:r>
            <a:br>
              <a:rPr lang="en-US" b="1" dirty="0" smtClean="0"/>
            </a:br>
            <a:r>
              <a:rPr lang="en-US" sz="6600" b="1" dirty="0" smtClean="0"/>
              <a:t>Semicolon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6777" y="2662144"/>
            <a:ext cx="5127812" cy="2537012"/>
          </a:xfrm>
        </p:spPr>
        <p:txBody>
          <a:bodyPr/>
          <a:lstStyle/>
          <a:p>
            <a:r>
              <a:rPr lang="en-US" dirty="0" smtClean="0"/>
              <a:t>Mrs. Castor’s favorite punctuation mark.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12218" y="-1762949"/>
            <a:ext cx="1869141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81701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Write this down: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0715"/>
            <a:ext cx="848886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When do I use a semicolon?</a:t>
            </a:r>
          </a:p>
          <a:p>
            <a:r>
              <a:rPr lang="en-US" sz="3600" dirty="0" smtClean="0"/>
              <a:t>Use a semicolon to connect sentences when the ideas in the sentences are related to each other.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8000"/>
                </a:solidFill>
              </a:rPr>
              <a:t>RIGHT: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8000"/>
                </a:solidFill>
              </a:rPr>
              <a:t>I gnaw on old tires; it strengthens my jaw so I’ll be better conditioned for bear combat.</a:t>
            </a:r>
            <a:endParaRPr lang="en-US" sz="3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39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Write this down: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DON’T USE A SEMICOLON WHEN:</a:t>
            </a:r>
          </a:p>
          <a:p>
            <a:r>
              <a:rPr lang="en-US" sz="4000" dirty="0" smtClean="0"/>
              <a:t>Two sentences aren’t related to each other.</a:t>
            </a:r>
          </a:p>
          <a:p>
            <a:pPr marL="0" indent="0" algn="ctr"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WRONG: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I fought the bear and won; I never kiss plague rats on the mouth.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649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660400"/>
            <a:ext cx="7670800" cy="55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1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Write this down: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Don’t ever use a </a:t>
            </a:r>
            <a:r>
              <a:rPr lang="en-US" sz="4000" i="1" dirty="0" smtClean="0"/>
              <a:t>semicolon </a:t>
            </a:r>
            <a:r>
              <a:rPr lang="en-US" sz="4000" b="1" i="1" dirty="0" smtClean="0"/>
              <a:t>with</a:t>
            </a:r>
            <a:r>
              <a:rPr lang="en-US" sz="4000" i="1" dirty="0" smtClean="0"/>
              <a:t> a FANBOYS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WRONG: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My aunt’s hairy knuckles are magnificent; but I have no desire to stroke them.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38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0"/>
            <a:ext cx="66411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9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0" y="0"/>
            <a:ext cx="52064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72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698"/>
            <a:ext cx="8229600" cy="1143000"/>
          </a:xfrm>
        </p:spPr>
        <p:txBody>
          <a:bodyPr/>
          <a:lstStyle/>
          <a:p>
            <a:r>
              <a:rPr lang="en-US" u="sng" dirty="0" smtClean="0"/>
              <a:t>Write this down: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1" y="1219698"/>
            <a:ext cx="8791435" cy="470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USING A SEMICOLON AS A SUPERCOMMA:</a:t>
            </a:r>
          </a:p>
          <a:p>
            <a:r>
              <a:rPr lang="en-US" sz="3600" dirty="0" smtClean="0"/>
              <a:t>Use a semicolon to separate a list of items that include commas (like dates or locations)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8000"/>
                </a:solidFill>
              </a:rPr>
              <a:t>RIGHT: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8000"/>
                </a:solidFill>
              </a:rPr>
              <a:t>While searching for a good place to get a unicorn burger, I traveled to Seattle, Washington; Tokyo, Japan; and London, England.</a:t>
            </a:r>
          </a:p>
        </p:txBody>
      </p:sp>
    </p:spTree>
    <p:extLst>
      <p:ext uri="{BB962C8B-B14F-4D97-AF65-F5344CB8AC3E}">
        <p14:creationId xmlns:p14="http://schemas.microsoft.com/office/powerpoint/2010/main" val="3306274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473200"/>
            <a:ext cx="83058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305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989"/>
          <a:stretch/>
        </p:blipFill>
        <p:spPr>
          <a:xfrm>
            <a:off x="215900" y="475877"/>
            <a:ext cx="8699500" cy="59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66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900" y="0"/>
            <a:ext cx="64015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66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100" y="0"/>
            <a:ext cx="54914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0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292100"/>
            <a:ext cx="8140700" cy="627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5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Write this down: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u="sng" dirty="0" smtClean="0"/>
              <a:t>When do I use a semicolon?</a:t>
            </a:r>
          </a:p>
          <a:p>
            <a:r>
              <a:rPr lang="en-US" sz="4000" dirty="0" smtClean="0"/>
              <a:t>The main use of a semicolon is to </a:t>
            </a:r>
            <a:r>
              <a:rPr lang="en-US" sz="4000" b="1" dirty="0" smtClean="0"/>
              <a:t>connect two complete sentences.</a:t>
            </a:r>
          </a:p>
          <a:p>
            <a:r>
              <a:rPr lang="en-US" sz="4000" dirty="0" smtClean="0"/>
              <a:t>Almost anywhere you can use a </a:t>
            </a:r>
            <a:r>
              <a:rPr lang="en-US" sz="4000" i="1" dirty="0" smtClean="0"/>
              <a:t>comma + FANBOYS</a:t>
            </a:r>
            <a:r>
              <a:rPr lang="en-US" sz="4000" dirty="0" smtClean="0"/>
              <a:t> to connect two sentences, you can use a </a:t>
            </a:r>
            <a:r>
              <a:rPr lang="en-US" sz="4000" i="1" dirty="0" smtClean="0"/>
              <a:t>semicolon</a:t>
            </a:r>
            <a:r>
              <a:rPr lang="en-US" sz="4000" dirty="0" smtClean="0"/>
              <a:t> instead!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332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0"/>
            <a:ext cx="65406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02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Write this down: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When do I use a semicolon?</a:t>
            </a:r>
          </a:p>
          <a:p>
            <a:r>
              <a:rPr lang="en-US" sz="3600" dirty="0" smtClean="0"/>
              <a:t>Use a semicolon to put a pause between two sentences that is longer than a comma but shorter than a period.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Period &gt; Semicolon &gt; Comma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869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0"/>
            <a:ext cx="62816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436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269</Words>
  <Application>Microsoft Macintosh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Magical  Semicolon</vt:lpstr>
      <vt:lpstr>PowerPoint Presentation</vt:lpstr>
      <vt:lpstr>PowerPoint Presentation</vt:lpstr>
      <vt:lpstr>PowerPoint Presentation</vt:lpstr>
      <vt:lpstr>PowerPoint Presentation</vt:lpstr>
      <vt:lpstr>Write this down:</vt:lpstr>
      <vt:lpstr>PowerPoint Presentation</vt:lpstr>
      <vt:lpstr>Write this down:</vt:lpstr>
      <vt:lpstr>PowerPoint Presentation</vt:lpstr>
      <vt:lpstr>Write this down:</vt:lpstr>
      <vt:lpstr>Write this down:</vt:lpstr>
      <vt:lpstr>PowerPoint Presentation</vt:lpstr>
      <vt:lpstr>Write this down:</vt:lpstr>
      <vt:lpstr>PowerPoint Presentation</vt:lpstr>
      <vt:lpstr>PowerPoint Presentation</vt:lpstr>
      <vt:lpstr>Write this down: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Magical  Semicolon</dc:title>
  <dc:creator>Civitas</dc:creator>
  <cp:lastModifiedBy>Civitas</cp:lastModifiedBy>
  <cp:revision>6</cp:revision>
  <dcterms:created xsi:type="dcterms:W3CDTF">2014-01-14T15:51:31Z</dcterms:created>
  <dcterms:modified xsi:type="dcterms:W3CDTF">2014-01-15T20:34:42Z</dcterms:modified>
</cp:coreProperties>
</file>