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December 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 Tense Consistency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9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Verb Tense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Verb tense tells us </a:t>
            </a:r>
            <a:r>
              <a:rPr lang="en-US" sz="4400" b="1" dirty="0" smtClean="0"/>
              <a:t>when</a:t>
            </a:r>
            <a:r>
              <a:rPr lang="en-US" sz="4400" dirty="0" smtClean="0"/>
              <a:t> an action takes place (past, present, or future)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133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Tense - </a:t>
            </a:r>
            <a:r>
              <a:rPr lang="en-US" i="1" dirty="0" smtClean="0"/>
              <a:t>(to write)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PAST:</a:t>
            </a:r>
          </a:p>
          <a:p>
            <a:r>
              <a:rPr lang="en-US" dirty="0" smtClean="0"/>
              <a:t>Wrote</a:t>
            </a:r>
          </a:p>
          <a:p>
            <a:r>
              <a:rPr lang="en-US" dirty="0" smtClean="0"/>
              <a:t>Has written, Have written, Was written</a:t>
            </a:r>
          </a:p>
          <a:p>
            <a:r>
              <a:rPr lang="en-US" dirty="0" smtClean="0"/>
              <a:t>Were writing, Was writing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PRESENT</a:t>
            </a:r>
          </a:p>
          <a:p>
            <a:r>
              <a:rPr lang="en-US" dirty="0" smtClean="0"/>
              <a:t>Write</a:t>
            </a:r>
          </a:p>
          <a:p>
            <a:r>
              <a:rPr lang="en-US" dirty="0" smtClean="0"/>
              <a:t>Writes</a:t>
            </a:r>
          </a:p>
          <a:p>
            <a:r>
              <a:rPr lang="en-US" dirty="0" smtClean="0"/>
              <a:t>Is writing, Are writing</a:t>
            </a:r>
          </a:p>
          <a:p>
            <a:r>
              <a:rPr lang="en-US" dirty="0" smtClean="0"/>
              <a:t>Is written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FUTURE</a:t>
            </a:r>
          </a:p>
          <a:p>
            <a:r>
              <a:rPr lang="en-US" dirty="0" smtClean="0"/>
              <a:t>Will write</a:t>
            </a:r>
          </a:p>
          <a:p>
            <a:r>
              <a:rPr lang="en-US" dirty="0" smtClean="0"/>
              <a:t>Will be writing</a:t>
            </a:r>
          </a:p>
        </p:txBody>
      </p:sp>
    </p:spTree>
    <p:extLst>
      <p:ext uri="{BB962C8B-B14F-4D97-AF65-F5344CB8AC3E}">
        <p14:creationId xmlns:p14="http://schemas.microsoft.com/office/powerpoint/2010/main" val="81711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Verb Tense Consistency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Do not </a:t>
            </a:r>
            <a:r>
              <a:rPr lang="en-US" sz="4400" dirty="0" smtClean="0"/>
              <a:t>switch verb tenses in a piece of writing unless the </a:t>
            </a:r>
            <a:r>
              <a:rPr lang="en-US" sz="4400" b="1" dirty="0" smtClean="0"/>
              <a:t>time in which the action is taking place </a:t>
            </a:r>
            <a:r>
              <a:rPr lang="en-US" sz="4400" dirty="0" smtClean="0"/>
              <a:t>has changed.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8504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Tense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WRONG:</a:t>
            </a:r>
            <a:endParaRPr lang="en-US" dirty="0"/>
          </a:p>
          <a:p>
            <a:r>
              <a:rPr lang="en-US" dirty="0" smtClean="0"/>
              <a:t>Mrs. Castor went to Starbucks and buys some coffee.</a:t>
            </a:r>
          </a:p>
          <a:p>
            <a:pPr marL="0" indent="0">
              <a:buNone/>
            </a:pPr>
            <a:r>
              <a:rPr lang="en-US" dirty="0" smtClean="0"/>
              <a:t>RIGHT:</a:t>
            </a:r>
          </a:p>
          <a:p>
            <a:r>
              <a:rPr lang="en-US" dirty="0" smtClean="0"/>
              <a:t>Mrs. Castor went to Starbucks and bought some coffee.</a:t>
            </a:r>
          </a:p>
          <a:p>
            <a:r>
              <a:rPr lang="en-US" dirty="0" smtClean="0"/>
              <a:t>Mrs. Castor goes to Starbucks and buys some coffee.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WRONG:</a:t>
            </a:r>
            <a:endParaRPr lang="en-US" dirty="0"/>
          </a:p>
          <a:p>
            <a:r>
              <a:rPr lang="en-US" dirty="0" smtClean="0"/>
              <a:t>The dogs run outside.  </a:t>
            </a:r>
            <a:r>
              <a:rPr lang="en-US" smtClean="0"/>
              <a:t>They buried a </a:t>
            </a:r>
            <a:r>
              <a:rPr lang="en-US" dirty="0" smtClean="0"/>
              <a:t>bone.</a:t>
            </a:r>
          </a:p>
          <a:p>
            <a:pPr marL="0" indent="0">
              <a:buNone/>
            </a:pPr>
            <a:r>
              <a:rPr lang="en-US" dirty="0" smtClean="0"/>
              <a:t>RIGHT:</a:t>
            </a:r>
          </a:p>
          <a:p>
            <a:r>
              <a:rPr lang="en-US" dirty="0" smtClean="0"/>
              <a:t>The dogs run outside.  They bury a bone.</a:t>
            </a:r>
          </a:p>
          <a:p>
            <a:r>
              <a:rPr lang="en-US" dirty="0" smtClean="0"/>
              <a:t>The dogs ran outside.  They buried a bone.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9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56</TotalTime>
  <Words>163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Verb Tense Consistency</vt:lpstr>
      <vt:lpstr>Verb Tense</vt:lpstr>
      <vt:lpstr>Verb Tense - (to write)</vt:lpstr>
      <vt:lpstr>Verb Tense Consistency</vt:lpstr>
      <vt:lpstr>Verb Tense Consistency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Tense Consistency</dc:title>
  <dc:creator>Civitas</dc:creator>
  <cp:lastModifiedBy>Civitas</cp:lastModifiedBy>
  <cp:revision>4</cp:revision>
  <dcterms:created xsi:type="dcterms:W3CDTF">2013-12-03T16:03:16Z</dcterms:created>
  <dcterms:modified xsi:type="dcterms:W3CDTF">2013-12-03T16:59:23Z</dcterms:modified>
</cp:coreProperties>
</file>