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3CF0D6-E4D9-1946-B004-9A0D691BB3F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3DEB72-3688-1142-91F5-4EB1DF9157E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503236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On a fresh sheet of paper, revise your paragraph about Amish teens.  Use the feedback provided by your peers to guide you.</a:t>
            </a:r>
          </a:p>
          <a:p>
            <a:endParaRPr lang="en-US" sz="2800" dirty="0"/>
          </a:p>
          <a:p>
            <a:r>
              <a:rPr lang="en-US" sz="2800" dirty="0"/>
              <a:t>Remember you can also use </a:t>
            </a:r>
            <a:r>
              <a:rPr lang="en-US" sz="2800" b="1" dirty="0" smtClean="0"/>
              <a:t>STAR</a:t>
            </a:r>
            <a:r>
              <a:rPr lang="en-US" sz="2800" dirty="0" smtClean="0"/>
              <a:t> revision </a:t>
            </a:r>
            <a:r>
              <a:rPr lang="en-US" sz="2800" dirty="0"/>
              <a:t>(substitute, take out, add, rearrange).</a:t>
            </a:r>
          </a:p>
          <a:p>
            <a:endParaRPr lang="en-US" sz="2800" dirty="0"/>
          </a:p>
          <a:p>
            <a:r>
              <a:rPr lang="en-US" sz="2800" dirty="0"/>
              <a:t>Your revised paragraph is due </a:t>
            </a:r>
            <a:r>
              <a:rPr lang="en-US" sz="2800" dirty="0" smtClean="0"/>
              <a:t>in 25 minutes.  It should be stapled on top of the original paragraph.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b="1" dirty="0"/>
              <a:t>Note: </a:t>
            </a:r>
            <a:r>
              <a:rPr lang="en-US" sz="2800" dirty="0"/>
              <a:t>If you just rewrite exactly the same (or almost exactly the same) paragraph you originally wrote, you will earn a 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988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</TotalTime>
  <Words>93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Paragraph Revisions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 Revisions</dc:title>
  <dc:creator>Civitas</dc:creator>
  <cp:lastModifiedBy>Civitas</cp:lastModifiedBy>
  <cp:revision>1</cp:revision>
  <dcterms:created xsi:type="dcterms:W3CDTF">2013-11-13T15:49:35Z</dcterms:created>
  <dcterms:modified xsi:type="dcterms:W3CDTF">2013-11-13T15:55:33Z</dcterms:modified>
</cp:coreProperties>
</file>