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Apostrophe’s Apostrophe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Juan Herrera &amp; </a:t>
            </a:r>
            <a:r>
              <a:rPr lang="en-US" dirty="0" err="1" smtClean="0"/>
              <a:t>Joeffery</a:t>
            </a:r>
            <a:r>
              <a:rPr lang="en-US" dirty="0" smtClean="0"/>
              <a:t> </a:t>
            </a:r>
            <a:r>
              <a:rPr lang="en-US" dirty="0" err="1" smtClean="0"/>
              <a:t>Zano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18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falcon that belongs to the Falconer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Falconers’ Falcon</a:t>
            </a:r>
          </a:p>
          <a:p>
            <a:r>
              <a:rPr lang="en-US" dirty="0" smtClean="0"/>
              <a:t>The Falconer’s Falcon</a:t>
            </a:r>
          </a:p>
          <a:p>
            <a:r>
              <a:rPr lang="en-US" dirty="0" smtClean="0"/>
              <a:t>The Falconers Falcon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8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falcon that belongs to the Falconer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Falconer’s Falcon</a:t>
            </a:r>
          </a:p>
        </p:txBody>
      </p:sp>
    </p:spTree>
    <p:extLst>
      <p:ext uri="{BB962C8B-B14F-4D97-AF65-F5344CB8AC3E}">
        <p14:creationId xmlns:p14="http://schemas.microsoft.com/office/powerpoint/2010/main" val="1583933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7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</a:t>
            </a:r>
          </a:p>
          <a:p>
            <a:r>
              <a:rPr lang="en-US" dirty="0" smtClean="0"/>
              <a:t>Cant’</a:t>
            </a:r>
          </a:p>
          <a:p>
            <a:r>
              <a:rPr lang="en-US" dirty="0" smtClean="0"/>
              <a:t>Can’t</a:t>
            </a:r>
          </a:p>
        </p:txBody>
      </p:sp>
    </p:spTree>
    <p:extLst>
      <p:ext uri="{BB962C8B-B14F-4D97-AF65-F5344CB8AC3E}">
        <p14:creationId xmlns:p14="http://schemas.microsoft.com/office/powerpoint/2010/main" val="304292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Canadians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Canadian’s Friend</a:t>
            </a:r>
          </a:p>
          <a:p>
            <a:r>
              <a:rPr lang="en-US" dirty="0" smtClean="0"/>
              <a:t>The Canadians’ Friend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Canadian.s</a:t>
            </a:r>
            <a:r>
              <a:rPr lang="en-US" dirty="0" smtClean="0"/>
              <a:t> Friend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95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Canadians Friend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Canadian’s Friend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98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Banana that belongs to King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Kong’s Bandana</a:t>
            </a:r>
          </a:p>
          <a:p>
            <a:r>
              <a:rPr lang="en-US" dirty="0" smtClean="0"/>
              <a:t>Banana’s King Kong</a:t>
            </a:r>
          </a:p>
          <a:p>
            <a:r>
              <a:rPr lang="en-US" dirty="0" smtClean="0"/>
              <a:t>King Kong’s Banana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76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Banana that belongs to King Kong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King Kong’s Banana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9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cars that my sisters 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Sister’s cars</a:t>
            </a:r>
          </a:p>
          <a:p>
            <a:r>
              <a:rPr lang="en-US" dirty="0" smtClean="0"/>
              <a:t>My Sisters’ cars</a:t>
            </a:r>
          </a:p>
          <a:p>
            <a:r>
              <a:rPr lang="en-US" dirty="0" smtClean="0"/>
              <a:t>My Sisters cars</a:t>
            </a:r>
          </a:p>
        </p:txBody>
      </p:sp>
    </p:spTree>
    <p:extLst>
      <p:ext uri="{BB962C8B-B14F-4D97-AF65-F5344CB8AC3E}">
        <p14:creationId xmlns:p14="http://schemas.microsoft.com/office/powerpoint/2010/main" val="4021706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cars that my sisters owns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Sister’s cars</a:t>
            </a:r>
          </a:p>
        </p:txBody>
      </p:sp>
    </p:spTree>
    <p:extLst>
      <p:ext uri="{BB962C8B-B14F-4D97-AF65-F5344CB8AC3E}">
        <p14:creationId xmlns:p14="http://schemas.microsoft.com/office/powerpoint/2010/main" val="114426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31</TotalTime>
  <Words>117</Words>
  <Application>Microsoft Macintosh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Apostrophe’s Apostrophe</vt:lpstr>
      <vt:lpstr>Can not</vt:lpstr>
      <vt:lpstr>Can not</vt:lpstr>
      <vt:lpstr>The Canadians Friend</vt:lpstr>
      <vt:lpstr>The Canadians Friend</vt:lpstr>
      <vt:lpstr>The Banana that belongs to King Kong</vt:lpstr>
      <vt:lpstr>The Banana that belongs to King Kong</vt:lpstr>
      <vt:lpstr>The two cars that my sisters owns</vt:lpstr>
      <vt:lpstr>The two cars that my sisters owns</vt:lpstr>
      <vt:lpstr>The falcon that belongs to the Falconer </vt:lpstr>
      <vt:lpstr>The falcon that belongs to the Falconer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Apostrophe’s Apostrophe</dc:title>
  <dc:creator>NTA Student</dc:creator>
  <cp:lastModifiedBy>NTA Student</cp:lastModifiedBy>
  <cp:revision>3</cp:revision>
  <dcterms:created xsi:type="dcterms:W3CDTF">2013-12-10T19:51:29Z</dcterms:created>
  <dcterms:modified xsi:type="dcterms:W3CDTF">2013-12-10T20:22:29Z</dcterms:modified>
</cp:coreProperties>
</file>