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395B6-44C4-4C41-9584-8000CF760146}" type="datetimeFigureOut">
              <a:rPr lang="en-US" smtClean="0"/>
              <a:t>2/7/13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5AC71-6761-BA48-83C0-56267011B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29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February 7,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February 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RedundancY</a:t>
            </a:r>
            <a:r>
              <a:rPr lang="en-US" dirty="0" smtClean="0"/>
              <a:t> is bad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because it’s not good.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3744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What is redundancy?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8000" dirty="0" smtClean="0"/>
              <a:t>Unnecessary repetition of words or ideas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4317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876"/>
            <a:ext cx="8229600" cy="816777"/>
          </a:xfrm>
        </p:spPr>
        <p:txBody>
          <a:bodyPr>
            <a:noAutofit/>
          </a:bodyPr>
          <a:lstStyle/>
          <a:p>
            <a:r>
              <a:rPr lang="en-US" sz="4800" dirty="0" smtClean="0"/>
              <a:t>Because it’s </a:t>
            </a:r>
            <a:r>
              <a:rPr lang="en-US" sz="4800" u="sng" dirty="0" smtClean="0"/>
              <a:t>not good.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60761"/>
            <a:ext cx="8229600" cy="4142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800" dirty="0" smtClean="0">
              <a:solidFill>
                <a:srgbClr val="292934"/>
              </a:solidFill>
            </a:endParaRPr>
          </a:p>
          <a:p>
            <a:r>
              <a:rPr lang="en-US" sz="4800" dirty="0" smtClean="0">
                <a:solidFill>
                  <a:srgbClr val="292934"/>
                </a:solidFill>
              </a:rPr>
              <a:t>Because it unnecessarily clutters your sentences, paragraphs, and papers with extra, unneeded words.</a:t>
            </a:r>
            <a:endParaRPr lang="en-US" sz="4800" dirty="0">
              <a:solidFill>
                <a:srgbClr val="29293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767"/>
            <a:ext cx="8229600" cy="990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D2533C"/>
                </a:solidFill>
              </a:rPr>
              <a:t>Why is it bad?</a:t>
            </a:r>
            <a:endParaRPr lang="en-US" sz="6600" dirty="0">
              <a:solidFill>
                <a:srgbClr val="D2533C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29767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rgbClr val="D2533C"/>
                </a:solidFill>
              </a:rPr>
              <a:t>Why is it </a:t>
            </a:r>
            <a:r>
              <a:rPr lang="en-US" sz="6600" u="sng" dirty="0" smtClean="0">
                <a:solidFill>
                  <a:srgbClr val="D2533C"/>
                </a:solidFill>
              </a:rPr>
              <a:t>bad</a:t>
            </a:r>
            <a:r>
              <a:rPr lang="en-US" sz="6600" dirty="0" smtClean="0">
                <a:solidFill>
                  <a:srgbClr val="D2533C"/>
                </a:solidFill>
              </a:rPr>
              <a:t>?</a:t>
            </a:r>
            <a:endParaRPr lang="en-US" sz="6600" dirty="0">
              <a:solidFill>
                <a:srgbClr val="D2533C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952876"/>
            <a:ext cx="8229600" cy="4142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800" dirty="0" smtClean="0">
              <a:solidFill>
                <a:srgbClr val="292934"/>
              </a:solidFill>
            </a:endParaRPr>
          </a:p>
          <a:p>
            <a:r>
              <a:rPr lang="en-US" sz="4800" dirty="0" smtClean="0">
                <a:solidFill>
                  <a:srgbClr val="292934"/>
                </a:solidFill>
              </a:rPr>
              <a:t>Because it </a:t>
            </a:r>
            <a:r>
              <a:rPr lang="en-US" sz="4800" u="sng" dirty="0" smtClean="0">
                <a:solidFill>
                  <a:srgbClr val="292934"/>
                </a:solidFill>
              </a:rPr>
              <a:t>unnecessarily</a:t>
            </a:r>
            <a:r>
              <a:rPr lang="en-US" sz="4800" dirty="0" smtClean="0">
                <a:solidFill>
                  <a:srgbClr val="292934"/>
                </a:solidFill>
              </a:rPr>
              <a:t> </a:t>
            </a:r>
            <a:r>
              <a:rPr lang="en-US" sz="4800" u="sng" dirty="0" smtClean="0">
                <a:solidFill>
                  <a:srgbClr val="292934"/>
                </a:solidFill>
              </a:rPr>
              <a:t>clutters</a:t>
            </a:r>
            <a:r>
              <a:rPr lang="en-US" sz="4800" dirty="0" smtClean="0">
                <a:solidFill>
                  <a:srgbClr val="292934"/>
                </a:solidFill>
              </a:rPr>
              <a:t> your sentences, paragraphs, and papers with </a:t>
            </a:r>
            <a:r>
              <a:rPr lang="en-US" sz="4800" u="sng" dirty="0" smtClean="0">
                <a:solidFill>
                  <a:srgbClr val="292934"/>
                </a:solidFill>
              </a:rPr>
              <a:t>extra</a:t>
            </a:r>
            <a:r>
              <a:rPr lang="en-US" sz="4800" dirty="0" smtClean="0">
                <a:solidFill>
                  <a:srgbClr val="292934"/>
                </a:solidFill>
              </a:rPr>
              <a:t>, </a:t>
            </a:r>
            <a:r>
              <a:rPr lang="en-US" sz="4800" u="sng" dirty="0" smtClean="0">
                <a:solidFill>
                  <a:srgbClr val="292934"/>
                </a:solidFill>
              </a:rPr>
              <a:t>unneeded</a:t>
            </a:r>
            <a:r>
              <a:rPr lang="en-US" sz="4800" dirty="0" smtClean="0">
                <a:solidFill>
                  <a:srgbClr val="292934"/>
                </a:solidFill>
              </a:rPr>
              <a:t> words.</a:t>
            </a:r>
            <a:endParaRPr lang="en-US" sz="4800" dirty="0">
              <a:solidFill>
                <a:srgbClr val="292934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0192" y="1722876"/>
            <a:ext cx="8229600" cy="816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/>
              <a:t>Because it’s not good.</a:t>
            </a:r>
          </a:p>
        </p:txBody>
      </p:sp>
    </p:spTree>
    <p:extLst>
      <p:ext uri="{BB962C8B-B14F-4D97-AF65-F5344CB8AC3E}">
        <p14:creationId xmlns:p14="http://schemas.microsoft.com/office/powerpoint/2010/main" val="398881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How do we get rid of it?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09826"/>
          </a:xfrm>
        </p:spPr>
        <p:txBody>
          <a:bodyPr anchor="t">
            <a:noAutofit/>
          </a:bodyPr>
          <a:lstStyle/>
          <a:p>
            <a:r>
              <a:rPr lang="en-US" sz="4400" dirty="0" smtClean="0"/>
              <a:t>It’s so easy you’ll be amazed at how simple it is!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32121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0192" y="1600200"/>
            <a:ext cx="8229600" cy="15743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It’s so </a:t>
            </a:r>
            <a:r>
              <a:rPr lang="en-US" sz="4400" u="sng" dirty="0" smtClean="0"/>
              <a:t>easy</a:t>
            </a:r>
            <a:r>
              <a:rPr lang="en-US" sz="4400" dirty="0" smtClean="0"/>
              <a:t> you’ll be amazed at how </a:t>
            </a:r>
            <a:r>
              <a:rPr lang="en-US" sz="4400" u="sng" dirty="0" smtClean="0"/>
              <a:t>simple</a:t>
            </a:r>
            <a:r>
              <a:rPr lang="en-US" sz="4400" dirty="0" smtClean="0"/>
              <a:t> it is!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6558" y="55088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0192" y="3174568"/>
            <a:ext cx="8229600" cy="3609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Just remove the unnecessary words or information by deleting them!</a:t>
            </a:r>
            <a:endParaRPr lang="en-US" sz="44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3184" y="3177576"/>
            <a:ext cx="8229600" cy="3609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Just </a:t>
            </a:r>
            <a:r>
              <a:rPr lang="en-US" sz="4400" u="sng" dirty="0" smtClean="0"/>
              <a:t>remove</a:t>
            </a:r>
            <a:r>
              <a:rPr lang="en-US" sz="4400" dirty="0" smtClean="0"/>
              <a:t> the unnecessary words or information by </a:t>
            </a:r>
            <a:r>
              <a:rPr lang="en-US" sz="4400" u="sng" dirty="0" smtClean="0"/>
              <a:t>deleting</a:t>
            </a:r>
            <a:r>
              <a:rPr lang="en-US" sz="4400" dirty="0" smtClean="0"/>
              <a:t> them!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565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How do we get rid of it?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563"/>
          </a:xfrm>
        </p:spPr>
        <p:txBody>
          <a:bodyPr>
            <a:noAutofit/>
          </a:bodyPr>
          <a:lstStyle/>
          <a:p>
            <a:r>
              <a:rPr lang="en-US" sz="4800" dirty="0" smtClean="0"/>
              <a:t>Sometimes, you might want to fix your redundancy by replacing some of the original words or phrases with something new and more interesting!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311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334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900" dirty="0" smtClean="0"/>
              <a:t>Redundancy is bad because it is not good.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2078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Redundancy is bad because it bores your reader.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01003"/>
            <a:ext cx="8229600" cy="920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Redundancy is bad because it makes you sound silly.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04298"/>
            <a:ext cx="8229600" cy="920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Redundancy is bad because it takes up space you could be using to say more interesting things.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225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108</TotalTime>
  <Words>205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RedundancY is bad</vt:lpstr>
      <vt:lpstr>What is redundancy?</vt:lpstr>
      <vt:lpstr>Why is it bad?</vt:lpstr>
      <vt:lpstr>How do we get rid of it?</vt:lpstr>
      <vt:lpstr>How do we get rid of it?</vt:lpstr>
      <vt:lpstr>Redundancy is bad because it is not good.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RedundancY is bad</dc:title>
  <dc:creator>Civitas</dc:creator>
  <cp:lastModifiedBy>Civitas</cp:lastModifiedBy>
  <cp:revision>7</cp:revision>
  <cp:lastPrinted>2013-02-07T20:55:41Z</cp:lastPrinted>
  <dcterms:created xsi:type="dcterms:W3CDTF">2013-02-06T16:57:26Z</dcterms:created>
  <dcterms:modified xsi:type="dcterms:W3CDTF">2013-02-07T20:58:17Z</dcterms:modified>
</cp:coreProperties>
</file>