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2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EC39540-60EE-574A-B6CC-FB2E2CEC325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D020397-0C84-B040-B66A-4B898272932A}" type="datetimeFigureOut">
              <a:rPr lang="en-US" smtClean="0"/>
              <a:t>1/10/13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Pronoun/Antecedent Agreement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Wednesday, Jan. 9</a:t>
            </a:r>
          </a:p>
          <a:p>
            <a:r>
              <a:rPr lang="en-US" dirty="0" smtClean="0"/>
              <a:t>Thursday, Jan.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60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is a pronoun?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sz="5400" dirty="0" smtClean="0"/>
              <a:t>A pronoun is </a:t>
            </a:r>
            <a:r>
              <a:rPr lang="en-US" sz="5400" b="1" dirty="0" smtClean="0"/>
              <a:t>a word that is used as a substitute for a noun.  </a:t>
            </a:r>
            <a:r>
              <a:rPr lang="en-US" sz="5400" dirty="0" smtClean="0"/>
              <a:t>It refers to a person, place, thing, or idea, but does not refer to it by name.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901994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are some common pronouns?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Pronouns: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4400" dirty="0" smtClean="0"/>
              <a:t>I</a:t>
            </a:r>
          </a:p>
          <a:p>
            <a:r>
              <a:rPr lang="en-US" sz="4400" dirty="0" smtClean="0"/>
              <a:t>Me</a:t>
            </a:r>
          </a:p>
          <a:p>
            <a:r>
              <a:rPr lang="en-US" sz="4400" dirty="0" smtClean="0"/>
              <a:t>You</a:t>
            </a:r>
          </a:p>
          <a:p>
            <a:r>
              <a:rPr lang="en-US" sz="4400" dirty="0" smtClean="0"/>
              <a:t>He</a:t>
            </a:r>
          </a:p>
          <a:p>
            <a:r>
              <a:rPr lang="en-US" sz="4400" dirty="0" smtClean="0"/>
              <a:t>She</a:t>
            </a:r>
          </a:p>
          <a:p>
            <a:r>
              <a:rPr lang="en-US" sz="4400" dirty="0" smtClean="0"/>
              <a:t>Him</a:t>
            </a:r>
          </a:p>
          <a:p>
            <a:r>
              <a:rPr lang="en-US" sz="4400" dirty="0" smtClean="0"/>
              <a:t>Her</a:t>
            </a:r>
          </a:p>
          <a:p>
            <a:r>
              <a:rPr lang="en-US" sz="4400" dirty="0" smtClean="0"/>
              <a:t>It</a:t>
            </a:r>
          </a:p>
          <a:p>
            <a:r>
              <a:rPr lang="en-US" sz="4400" dirty="0" smtClean="0"/>
              <a:t>We</a:t>
            </a:r>
          </a:p>
          <a:p>
            <a:r>
              <a:rPr lang="en-US" sz="4400" dirty="0" smtClean="0"/>
              <a:t>Us</a:t>
            </a:r>
          </a:p>
          <a:p>
            <a:r>
              <a:rPr lang="en-US" sz="4400" dirty="0" smtClean="0"/>
              <a:t>They</a:t>
            </a:r>
          </a:p>
          <a:p>
            <a:r>
              <a:rPr lang="en-US" sz="4400" dirty="0" smtClean="0"/>
              <a:t>Them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8139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What is an antecedent?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US" sz="5400" dirty="0" smtClean="0"/>
              <a:t>An antecedent is </a:t>
            </a:r>
            <a:r>
              <a:rPr lang="en-US" sz="5400" b="1" dirty="0" smtClean="0"/>
              <a:t>the word or phrase that a pronoun refers to or stands in for.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355387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Agreement Rules: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US" sz="3200" dirty="0" smtClean="0"/>
              <a:t>A pronoun must agree with its antecedent in the following three ways:</a:t>
            </a:r>
          </a:p>
          <a:p>
            <a:pPr lvl="1"/>
            <a:r>
              <a:rPr lang="en-US" sz="3200" dirty="0" smtClean="0"/>
              <a:t>Person: 1</a:t>
            </a:r>
            <a:r>
              <a:rPr lang="en-US" sz="3200" baseline="30000" dirty="0" smtClean="0"/>
              <a:t>st</a:t>
            </a:r>
            <a:r>
              <a:rPr lang="en-US" sz="3200" dirty="0"/>
              <a:t> </a:t>
            </a:r>
            <a:r>
              <a:rPr lang="en-US" sz="3200" dirty="0" smtClean="0"/>
              <a:t>Person,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Person, 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Person</a:t>
            </a:r>
          </a:p>
          <a:p>
            <a:pPr lvl="1"/>
            <a:r>
              <a:rPr lang="en-US" sz="3200" dirty="0" smtClean="0"/>
              <a:t>Number: Singular or Plural</a:t>
            </a:r>
          </a:p>
          <a:p>
            <a:pPr lvl="1"/>
            <a:r>
              <a:rPr lang="en-US" sz="3200" dirty="0" smtClean="0"/>
              <a:t>Gender: Male, Female, or Genderless</a:t>
            </a:r>
          </a:p>
        </p:txBody>
      </p:sp>
    </p:spTree>
    <p:extLst>
      <p:ext uri="{BB962C8B-B14F-4D97-AF65-F5344CB8AC3E}">
        <p14:creationId xmlns:p14="http://schemas.microsoft.com/office/powerpoint/2010/main" val="139995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/>
              <a:t>Quiz Monday!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603420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229</TotalTime>
  <Words>141</Words>
  <Application>Microsoft Macintosh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Pronoun/Antecedent Agreement</vt:lpstr>
      <vt:lpstr>What is a pronoun?</vt:lpstr>
      <vt:lpstr>What are some common pronouns?</vt:lpstr>
      <vt:lpstr>Common Pronouns:</vt:lpstr>
      <vt:lpstr>What is an antecedent?</vt:lpstr>
      <vt:lpstr>Agreement Rules:</vt:lpstr>
      <vt:lpstr>Quiz Monday!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Pronoun/Antecedent Agreement</dc:title>
  <dc:creator>Civitas</dc:creator>
  <cp:lastModifiedBy>Civitas</cp:lastModifiedBy>
  <cp:revision>5</cp:revision>
  <dcterms:created xsi:type="dcterms:W3CDTF">2013-01-09T16:49:43Z</dcterms:created>
  <dcterms:modified xsi:type="dcterms:W3CDTF">2013-01-10T20:05:38Z</dcterms:modified>
</cp:coreProperties>
</file>